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35"/>
  </p:normalViewPr>
  <p:slideViewPr>
    <p:cSldViewPr snapToGrid="0">
      <p:cViewPr varScale="1">
        <p:scale>
          <a:sx n="137" d="100"/>
          <a:sy n="137" d="100"/>
        </p:scale>
        <p:origin x="67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F1-FFAA-5DFD-A2C1-046D72633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D65B0-CFD9-1E4A-567A-943F42081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E6673-187E-A28E-356C-5A27A4755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8738B-AA94-95B7-FC0D-2256ED02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AE656-51C4-B53F-3E94-6EBFA181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02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5E44-46D9-30BC-751F-2015ECF29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8A27D-891F-A6D8-C2CE-A13D3CD66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102F1-8B6A-4EB7-A869-C1B0A8825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8390E-CA52-A3CD-B33B-8A6BBCAA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5361-700A-5ACF-4F94-D167D58E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FB7CE4-671F-3727-6FF3-7B3A9C806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EC5D-2908-29AA-B397-10130C646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E1643-F5FA-8FFE-29DE-3F768C74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9AF3F-DB86-C1C4-46D5-ACED81E9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015ED-D42A-B361-C660-72BC2A47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0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8FDA-E281-FD23-4F46-540FAB98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2775F-FE1D-BCE1-043C-BDAEAB43A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29F07-8FA8-3030-1EFB-02D4B9AD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597B-6AB1-9FE4-5501-D2DAB71D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F2DE-0778-85C4-2394-73B56E17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2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E274-7CB8-2CAA-624A-46CD1E48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8C7D1-2DF0-C3DF-B4AD-76815600B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8FAB5-EC14-448E-474F-EA1C912B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FCB1E-80AE-711B-1095-D0CE53F4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B421A-6DAE-B370-97F0-940C470B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4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0F2D-5AD8-B408-2237-7B59B442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635B-3366-5403-25B3-1FDFC107F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4EA0A-7B6C-3CDF-C59A-932C3D712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D74B7-4455-DE42-3B88-4E199CAE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81D5-2D31-2196-6569-A95C7E9F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3EC86-8C34-91C2-732E-964380E1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6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8DB7-5AA8-0CD7-0253-89E91B6E5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54955-1906-E8E7-61ED-FC5D569B9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A290E-33C5-C719-9531-678A18D58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36CC5-DE5B-918D-2653-8C158C23B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BFBC4C-FA15-3C3A-578B-2C18E8060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9ADD6D-E138-A929-5D6F-3D7957FB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0D3CEA-3AB2-60F7-CA0A-AF81909C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AE8FD1-63A5-C8DE-8DAC-A094BDC0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1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5FC1-BC58-CE7A-18C1-61287FFC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D0F87-6290-69D1-5D62-44193C4AB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CB779-1134-BE67-4F7E-4A5D620E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13AA-22AD-7FE6-E094-24F26F7A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6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7C036-EAB1-17C0-6DDA-9EE066CC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9A827-E8B0-043F-3B25-1EBB63AD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EA20-F8DD-9A4B-28A4-8A596614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6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1081-48BD-C31D-74AD-E36F7315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8860B-75BF-58FB-075E-BAEAECA91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CC1EC-0055-128A-1491-3C3F1BF96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9BDE1-A5AF-61B4-0616-611E4299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361B5-827E-85A7-C386-DAAAEED8A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D134A-8E07-A480-A807-AEF75268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6FEE-1593-69CA-ABA9-2DF7B556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5AA247-2B6B-0C84-AE45-967C89CC5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FE9C-F4CC-6E1E-E37D-9D4EF6F51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33B73-CFC7-ABB7-F36F-D285C042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AAA1F-9DFF-BD25-7BA0-C08A82C9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F6C89-EAE6-E0C9-C593-C3ED7A4E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1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3957C9-DEFD-A91F-3C1E-161147A6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00F8B-35E4-869A-932B-A73834A5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1970-917D-C0F6-13C2-A0CD201B6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5C5B2-52CC-B4F4-DFBC-ECF028178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B9027-B316-E235-4BF4-0E98E938D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9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C427-3428-CE48-937D-76A4971C8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2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9B50AE-F94C-2F86-8985-2214C9E0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5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324CD6-727C-4A8B-8B55-0FA6F263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" r="80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5833D-32B4-259F-E968-B4187991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E09CA-FA6E-A156-248A-D9FAC5C9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645" y="-41253"/>
            <a:ext cx="12483677" cy="689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4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979E6-8A24-577A-6206-3A700B6A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7C9FE-DDDC-0016-95FC-595B1F47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7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972E7-97CD-DFFF-6BF9-F3EC8CAA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85355-7CF0-7B19-C2D4-8EA3529F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81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3B842-3B4B-8D53-F7D6-93D0331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5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59663-1A91-15E3-BF51-4DEC4495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74" r="647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2789F-1980-56D0-840C-F562F358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" r="60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0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27122-90ED-FB68-9BE1-9A0A0466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4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8218D-C2BB-A240-CB18-025334E3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5" r="50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34171F-13FE-5AA3-C575-DCF43A44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2" r="81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AF46D-2DA3-B1C9-0BD4-CAF194DD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1" r="90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93A4F7-F74E-3D27-2C5A-7553BE9A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2" r="123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5C5F4-FBE3-FA5F-B0B8-C2D94144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5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0B9D9D-F97D-1F73-C354-0D8B0D3F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2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Drew Ellis</dc:creator>
  <cp:lastModifiedBy>Drew Ellis</cp:lastModifiedBy>
  <cp:revision>1</cp:revision>
  <dcterms:created xsi:type="dcterms:W3CDTF">2025-08-27T00:30:48Z</dcterms:created>
  <dcterms:modified xsi:type="dcterms:W3CDTF">2025-08-27T00:44:31Z</dcterms:modified>
</cp:coreProperties>
</file>